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sk-SK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82" y="-15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92A3-34F0-4197-9AB3-78B90CFE2E17}" type="datetimeFigureOut">
              <a:rPr lang="sk-SK" smtClean="0"/>
              <a:t>7.11.2018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847E-1B1D-497E-974B-45D587692F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muniss.cz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chobežník 16"/>
          <p:cNvSpPr/>
          <p:nvPr/>
        </p:nvSpPr>
        <p:spPr>
          <a:xfrm>
            <a:off x="4418006" y="-2077285"/>
            <a:ext cx="8001056" cy="8715436"/>
          </a:xfrm>
          <a:prstGeom prst="trapezoi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0" y="1566054"/>
            <a:ext cx="5418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Slávnostné zahájenie súťaže </a:t>
            </a:r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MUNISS </a:t>
            </a:r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sk-SK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k-SK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Vývojový diagram: ručný vstup 3"/>
          <p:cNvSpPr/>
          <p:nvPr/>
        </p:nvSpPr>
        <p:spPr>
          <a:xfrm>
            <a:off x="-334614" y="6138085"/>
            <a:ext cx="11253478" cy="2683106"/>
          </a:xfrm>
          <a:prstGeom prst="flowChartManualInpu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/>
          <a:stretch/>
        </p:blipFill>
        <p:spPr bwMode="auto">
          <a:xfrm>
            <a:off x="1346172" y="6709589"/>
            <a:ext cx="2228237" cy="715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16" y="6852465"/>
            <a:ext cx="1357322" cy="357190"/>
          </a:xfrm>
          <a:prstGeom prst="rect">
            <a:avLst/>
          </a:prstGeom>
        </p:spPr>
      </p:pic>
      <p:pic>
        <p:nvPicPr>
          <p:cNvPr id="7" name="Obrázok 6" descr="C:\Users\Acer\AppData\Local\Microsoft\Windows\INetCache\Content.Word\STU-zcv.pn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0"/>
          <a:stretch/>
        </p:blipFill>
        <p:spPr bwMode="auto">
          <a:xfrm>
            <a:off x="4775196" y="6781027"/>
            <a:ext cx="1304893" cy="38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Logo MUNISS">
            <a:hlinkClick r:id="rId5"/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10" y="1923243"/>
            <a:ext cx="2534056" cy="8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BlokTextu 13"/>
          <p:cNvSpPr txBox="1"/>
          <p:nvPr/>
        </p:nvSpPr>
        <p:spPr>
          <a:xfrm>
            <a:off x="0" y="565921"/>
            <a:ext cx="548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Mesto Bratislava a Slovenská technická univerzita v Bratislave </a:t>
            </a:r>
          </a:p>
          <a:p>
            <a:pPr algn="ctr"/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Vás pozývajú na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203164" y="3748440"/>
            <a:ext cx="53467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Miesto:	</a:t>
            </a:r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Nová radnica</a:t>
            </a:r>
          </a:p>
          <a:p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Dominikánske námestie 196/1</a:t>
            </a:r>
          </a:p>
          <a:p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Brno</a:t>
            </a:r>
          </a:p>
          <a:p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k-SK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Dňa:	</a:t>
            </a:r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15.11.2018</a:t>
            </a:r>
            <a:endParaRPr lang="sk-SK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od 10:00 do 11:30 hod.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850756" y="900311"/>
            <a:ext cx="5072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Záloha PC Sisa_14.6.2018\MUNISS\MUNISS 2017_2018\Zahájenie Brno_18.-19-1.2018\Foto_magistrát Brno 18.1\Slávnostné zahájenie Muniss_Brno_účastníci + Magistrát + VŠ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24" y="1653808"/>
            <a:ext cx="5247967" cy="35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ývojový diagram: ruční vstup 5"/>
          <p:cNvSpPr/>
          <p:nvPr/>
        </p:nvSpPr>
        <p:spPr>
          <a:xfrm flipV="1">
            <a:off x="-269924" y="-251817"/>
            <a:ext cx="11233248" cy="2016112"/>
          </a:xfrm>
          <a:prstGeom prst="flowChartManualIn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ývojový diagram: ruční vstup 6"/>
          <p:cNvSpPr/>
          <p:nvPr/>
        </p:nvSpPr>
        <p:spPr>
          <a:xfrm flipH="1">
            <a:off x="-665968" y="5801775"/>
            <a:ext cx="12025336" cy="2227328"/>
          </a:xfrm>
          <a:prstGeom prst="flowChartManualInpu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144156"/>
            <a:ext cx="9624060" cy="1260211"/>
          </a:xfrm>
        </p:spPr>
        <p:txBody>
          <a:bodyPr/>
          <a:lstStyle/>
          <a:p>
            <a:r>
              <a:rPr lang="sk-SK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670" y="2219075"/>
            <a:ext cx="3299862" cy="4224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Koordinátori </a:t>
            </a:r>
            <a:r>
              <a:rPr lang="sk-SK" sz="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STU Bratislava</a:t>
            </a:r>
          </a:p>
          <a:p>
            <a:pPr marL="0" indent="0"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Mgr. Silvia Ondrejičková, PhD.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Ústav manažmentu, Slovenská technická univerzita v Bratislave</a:t>
            </a:r>
          </a:p>
          <a:p>
            <a:pPr marL="0" indent="0">
              <a:buNone/>
            </a:pP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Vazovova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5, 812 43 Bratislava</a:t>
            </a: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+421 918 669 022</a:t>
            </a: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silvia.ondrejickova@stuba.sk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www.um.stuba.sk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Ing. Vladimír Ondrejička, PhD.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Ústav manažmentu, Slovenská technická univerzita v Bratislave</a:t>
            </a:r>
          </a:p>
          <a:p>
            <a:pPr marL="0" indent="0">
              <a:buNone/>
            </a:pP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Vazovova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5, 812 43 Bratislava</a:t>
            </a: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vladimir.ondrejicka@stuba.sk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www.um.stuba.sk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988" t="64700" r="13382" b="19200"/>
          <a:stretch/>
        </p:blipFill>
        <p:spPr>
          <a:xfrm>
            <a:off x="1430400" y="6340226"/>
            <a:ext cx="7876740" cy="9687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72500" l="18490" r="25417"/>
                    </a14:imgEffect>
                    <a14:imgEffect>
                      <a14:sharpenSoften amount="67000"/>
                    </a14:imgEffect>
                    <a14:imgEffect>
                      <a14:brightnessContrast bright="-42000" contrast="-84000"/>
                    </a14:imgEffect>
                  </a14:imgLayer>
                </a14:imgProps>
              </a:ext>
            </a:extLst>
          </a:blip>
          <a:srcRect l="17713" t="52100" r="74061" b="26201"/>
          <a:stretch/>
        </p:blipFill>
        <p:spPr>
          <a:xfrm>
            <a:off x="810196" y="299208"/>
            <a:ext cx="936104" cy="138898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146900" y="2216277"/>
            <a:ext cx="3024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16"/>
              </a:spcBef>
            </a:pPr>
            <a:r>
              <a:rPr lang="sk-SK" sz="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 MUNISS, Česká republika</a:t>
            </a: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216"/>
              </a:spcBef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Mgr. Ing. </a:t>
            </a:r>
            <a:r>
              <a:rPr lang="sk-SK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 Žák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Lipová 507/41a , 602 00 Brno</a:t>
            </a: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+420 734 239 003</a:t>
            </a:r>
          </a:p>
          <a:p>
            <a:pPr>
              <a:spcBef>
                <a:spcPts val="216"/>
              </a:spcBef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erwin@mail.muni.cz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Bef>
                <a:spcPts val="216"/>
              </a:spcBef>
            </a:pPr>
            <a:r>
              <a:rPr lang="sk-SK" sz="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Koordinátorka za Magistrát </a:t>
            </a:r>
            <a:r>
              <a:rPr lang="sk-SK" sz="9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města</a:t>
            </a:r>
            <a:r>
              <a:rPr lang="sk-SK" sz="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Brno</a:t>
            </a:r>
          </a:p>
          <a:p>
            <a:pPr>
              <a:spcBef>
                <a:spcPts val="216"/>
              </a:spcBef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6"/>
              </a:spcBef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Mgr. Romana </a:t>
            </a:r>
            <a:r>
              <a:rPr lang="sk-SK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Jalůvková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Magistrát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města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Brna</a:t>
            </a:r>
          </a:p>
          <a:p>
            <a:pPr>
              <a:spcBef>
                <a:spcPts val="216"/>
              </a:spcBef>
            </a:pP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Kancelář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náměstka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primátora pro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oblast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city</a:t>
            </a:r>
          </a:p>
          <a:p>
            <a:pPr>
              <a:spcBef>
                <a:spcPts val="216"/>
              </a:spcBef>
            </a:pP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Oddělení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spolupráce a rozvoje /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specialista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 spolupráce s akademickým a neziskovým </a:t>
            </a:r>
            <a:r>
              <a:rPr lang="sk-SK" sz="900" dirty="0" err="1">
                <a:latin typeface="Arial" panose="020B0604020202020204" pitchFamily="34" charset="0"/>
                <a:cs typeface="Arial" panose="020B0604020202020204" pitchFamily="34" charset="0"/>
              </a:rPr>
              <a:t>sektorem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6"/>
              </a:spcBef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Husova 12, 601 67 Brno</a:t>
            </a:r>
          </a:p>
          <a:p>
            <a:pPr>
              <a:spcBef>
                <a:spcPts val="216"/>
              </a:spcBef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jaluvkova.romana@brno.cz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847038" y="2196455"/>
            <a:ext cx="3299862" cy="422467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9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Koordinátori za </a:t>
            </a:r>
            <a:r>
              <a:rPr lang="sk-SK" sz="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Magistrát hl. mesta SR Bratislava</a:t>
            </a:r>
          </a:p>
          <a:p>
            <a:pPr marL="0" indent="0">
              <a:buFont typeface="Arial" pitchFamily="34" charset="0"/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RNDr. Katarína </a:t>
            </a:r>
            <a:r>
              <a:rPr lang="sk-SK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Kučárová</a:t>
            </a: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Oddelenie stratégie a projektov </a:t>
            </a: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Magistrát hl. mesta SR Bratislavy</a:t>
            </a:r>
          </a:p>
          <a:p>
            <a:pPr marL="0" indent="0">
              <a:buNone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Primaciálne nám. 1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814 99 Bratislava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katarina.kucarova@bratislava.sk</a:t>
            </a:r>
          </a:p>
          <a:p>
            <a:pPr marL="0" indent="0">
              <a:buFont typeface="Arial" pitchFamily="34" charset="0"/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k-SK" sz="900" b="1" dirty="0">
                <a:latin typeface="Arial" panose="020B0604020202020204" pitchFamily="34" charset="0"/>
                <a:cs typeface="Arial" panose="020B0604020202020204" pitchFamily="34" charset="0"/>
              </a:rPr>
              <a:t>Ing. Marián </a:t>
            </a:r>
            <a:r>
              <a:rPr lang="sk-SK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Špacír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Oddelenie stratégie a projektov </a:t>
            </a:r>
          </a:p>
          <a:p>
            <a:pPr marL="0" indent="0">
              <a:buNone/>
            </a:pP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Magistrát hl. mesta SR Bratislavy</a:t>
            </a:r>
          </a:p>
          <a:p>
            <a:pPr marL="0" indent="0">
              <a:buNone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Primaciálne nám. 1</a:t>
            </a:r>
            <a:r>
              <a:rPr lang="sk-SK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814 99 Bratislava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900" u="sng" dirty="0">
                <a:latin typeface="Arial" panose="020B0604020202020204" pitchFamily="34" charset="0"/>
                <a:cs typeface="Arial" panose="020B0604020202020204" pitchFamily="34" charset="0"/>
              </a:rPr>
              <a:t>marian.spacir@bratislava.sk</a:t>
            </a:r>
          </a:p>
          <a:p>
            <a:pPr marL="0" indent="0">
              <a:buFont typeface="Arial" pitchFamily="34" charset="0"/>
              <a:buNone/>
            </a:pP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60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100</Words>
  <Application>Microsoft Office PowerPoint</Application>
  <PresentationFormat>Vlastná</PresentationFormat>
  <Paragraphs>60</Paragraphs>
  <Slides>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3" baseType="lpstr">
      <vt:lpstr>Motív Office</vt:lpstr>
      <vt:lpstr>Prezentácia programu PowerPoint</vt:lpstr>
      <vt:lpstr>Kontakty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Majčo</dc:creator>
  <cp:lastModifiedBy>Lenovo</cp:lastModifiedBy>
  <cp:revision>13</cp:revision>
  <dcterms:created xsi:type="dcterms:W3CDTF">2017-02-18T11:47:12Z</dcterms:created>
  <dcterms:modified xsi:type="dcterms:W3CDTF">2018-11-07T08:23:42Z</dcterms:modified>
</cp:coreProperties>
</file>